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2175-3647-4475-B763-8152F898A76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1628-7B0D-4EFE-BE61-022A8569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82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2175-3647-4475-B763-8152F898A76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1628-7B0D-4EFE-BE61-022A8569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8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2175-3647-4475-B763-8152F898A76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1628-7B0D-4EFE-BE61-022A8569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1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2175-3647-4475-B763-8152F898A76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1628-7B0D-4EFE-BE61-022A8569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4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2175-3647-4475-B763-8152F898A76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1628-7B0D-4EFE-BE61-022A8569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8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2175-3647-4475-B763-8152F898A76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1628-7B0D-4EFE-BE61-022A8569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0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2175-3647-4475-B763-8152F898A76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1628-7B0D-4EFE-BE61-022A8569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53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2175-3647-4475-B763-8152F898A76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1628-7B0D-4EFE-BE61-022A8569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1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2175-3647-4475-B763-8152F898A76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1628-7B0D-4EFE-BE61-022A8569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3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2175-3647-4475-B763-8152F898A76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1628-7B0D-4EFE-BE61-022A8569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31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12175-3647-4475-B763-8152F898A76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1628-7B0D-4EFE-BE61-022A8569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7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12175-3647-4475-B763-8152F898A763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71628-7B0D-4EFE-BE61-022A8569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61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Questions to Answer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your procedures </a:t>
            </a:r>
          </a:p>
          <a:p>
            <a:r>
              <a:rPr lang="en-US" dirty="0" smtClean="0"/>
              <a:t>Graph from Excel </a:t>
            </a:r>
          </a:p>
          <a:p>
            <a:r>
              <a:rPr lang="en-US" dirty="0" smtClean="0"/>
              <a:t>What does your graph mean? </a:t>
            </a:r>
          </a:p>
          <a:p>
            <a:r>
              <a:rPr lang="en-US" dirty="0" smtClean="0"/>
              <a:t>Which material would you use if you had to create a water bottle and why? </a:t>
            </a:r>
          </a:p>
          <a:p>
            <a:r>
              <a:rPr lang="en-US" dirty="0" smtClean="0"/>
              <a:t>What were sources of error during your lab? (what could you have done better?)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Five Questions to Answer </vt:lpstr>
    </vt:vector>
  </TitlesOfParts>
  <Company>Sioux City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Questions to Answer</dc:title>
  <dc:creator>FIEGEL,JAMES</dc:creator>
  <cp:lastModifiedBy>FIEGEL,JAMES</cp:lastModifiedBy>
  <cp:revision>3</cp:revision>
  <dcterms:created xsi:type="dcterms:W3CDTF">2017-02-28T18:34:12Z</dcterms:created>
  <dcterms:modified xsi:type="dcterms:W3CDTF">2017-02-28T19:09:46Z</dcterms:modified>
</cp:coreProperties>
</file>